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791542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875487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25142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4974797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05942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48742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13587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54682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39496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48742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47037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48742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475562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39496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39496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39496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39496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39496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39496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39496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39496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39496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39496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39496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39496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39496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39496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39496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39496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39496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39496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39496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39496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39496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39496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39496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39496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39496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39496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8069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946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39496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39496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Op basis van de eerste wet van Kirchhoff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48742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56437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473657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081352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48742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56437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40382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48077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